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F24F-3708-4AFE-AAEF-97AC98D17C11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3B509-B24C-453C-B046-846997CAA4E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وضع الاستعداد(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الاونكارد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إن هذا الوضع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"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يجعل اللاعب في أفضل أوضاعه الجسمانية متحفزاً للحركة سواء للأمام أو للخلف بيسر وسهولة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"،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فهو الوضع الذي تبدأ منه حركات المبارزة دائماً وتنتهي أليه غالباً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لذلك تبدو أهميته كونه يهيئ أجزاء الجسم بشكل صحيح يخدم حركات المبارزة المطلوبة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,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فالمبارز دائماً يعود بسرعة إلى هذا الوضع كي يستعد لأداء الحركات الآتية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,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ويعد من أهم الأوضاع لأن </a:t>
            </a:r>
            <a:r>
              <a:rPr lang="ar-IQ" sz="2400" dirty="0"/>
              <a:t>وهناك بعض الاختلافات في وضع الاستعداد على وفق نوع السلاح, فهناك فرق في وضع القدمين , والذراعين , </a:t>
            </a:r>
            <a:r>
              <a:rPr lang="ar-IQ" sz="2400" dirty="0" err="1"/>
              <a:t>و</a:t>
            </a:r>
            <a:r>
              <a:rPr lang="ar-IQ" sz="2400" dirty="0"/>
              <a:t> ميلان الجذع وذلك لاختلاف الأسلحة الثلاث من حيث الهدف القانوني وطريقه الحصول على اللمسة فوضع الاستعداد يعطي المبارز </a:t>
            </a:r>
            <a:r>
              <a:rPr lang="ar-IQ" sz="2400" dirty="0" err="1"/>
              <a:t>إمكانيه</a:t>
            </a:r>
            <a:r>
              <a:rPr lang="ar-IQ" sz="2400" dirty="0"/>
              <a:t> وسهوله في الحركة فضلا عن الحماية للهدف من ذبابة سلاح المنافس عن طريق تضييق مساحه الهدف. وتتفق أغلبية المصادر على تحديد المسافة بين القدمين في وضع الاستعداد بمقدار (5</a:t>
            </a:r>
            <a:r>
              <a:rPr lang="en-US" sz="2400" dirty="0"/>
              <a:t>.</a:t>
            </a:r>
            <a:r>
              <a:rPr lang="ar-IQ" sz="2400" dirty="0"/>
              <a:t>1-1) </a:t>
            </a:r>
            <a:r>
              <a:rPr lang="ar-IQ" sz="2400" dirty="0" err="1"/>
              <a:t>قدم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جميع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الحركات الهجومية والدفاعية تؤدى من هذا الوضع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LG\Desktop\وضع الستعداد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8590" y="1838325"/>
            <a:ext cx="4826820" cy="3181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2018-12-18T14:42:57Z</dcterms:created>
  <dcterms:modified xsi:type="dcterms:W3CDTF">2018-12-18T14:45:11Z</dcterms:modified>
</cp:coreProperties>
</file>